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4" r:id="rId6"/>
    <p:sldId id="260" r:id="rId7"/>
    <p:sldId id="265" r:id="rId8"/>
    <p:sldId id="261" r:id="rId9"/>
    <p:sldId id="274" r:id="rId10"/>
    <p:sldId id="263" r:id="rId11"/>
    <p:sldId id="262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82" y="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jpg>
</file>

<file path=ppt/media/image3.png>
</file>

<file path=ppt/media/image4.gif>
</file>

<file path=ppt/media/image5.png>
</file>

<file path=ppt/media/image6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6D871B-CC96-49B2-8209-EF6E3DC414F5}" type="datetimeFigureOut">
              <a:rPr lang="en-US" smtClean="0"/>
              <a:t>11/28/2020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F2FE97-9DD0-46EB-8FD0-CDD105F25F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2686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Yes this is my actual diploma /s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F2FE97-9DD0-46EB-8FD0-CDD105F25FA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1492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F2FE97-9DD0-46EB-8FD0-CDD105F25FA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7184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F2FE97-9DD0-46EB-8FD0-CDD105F25FA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5193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https://en.wikipedia.org/wiki/Fork%E2%80%93join_model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F2FE97-9DD0-46EB-8FD0-CDD105F25FA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2807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only works since ++ is atomic in x86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F2FE97-9DD0-46EB-8FD0-CDD105F25FA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2653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F2FE97-9DD0-46EB-8FD0-CDD105F25FA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2205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2F17B-B110-422C-84AB-1F4DCBCCFEA4}" type="datetimeFigureOut">
              <a:rPr lang="en-US" smtClean="0"/>
              <a:t>11/28/2020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41F5-E25D-4F37-8DA7-5A1F294EE9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581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2F17B-B110-422C-84AB-1F4DCBCCFEA4}" type="datetimeFigureOut">
              <a:rPr lang="en-US" smtClean="0"/>
              <a:t>11/28/2020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41F5-E25D-4F37-8DA7-5A1F294EE9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0530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2F17B-B110-422C-84AB-1F4DCBCCFEA4}" type="datetimeFigureOut">
              <a:rPr lang="en-US" smtClean="0"/>
              <a:t>11/28/2020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41F5-E25D-4F37-8DA7-5A1F294EE9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5901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2F17B-B110-422C-84AB-1F4DCBCCFEA4}" type="datetimeFigureOut">
              <a:rPr lang="en-US" smtClean="0"/>
              <a:t>11/28/2020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41F5-E25D-4F37-8DA7-5A1F294EE9A6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595236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2F17B-B110-422C-84AB-1F4DCBCCFEA4}" type="datetimeFigureOut">
              <a:rPr lang="en-US" smtClean="0"/>
              <a:t>11/28/2020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41F5-E25D-4F37-8DA7-5A1F294EE9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6319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2F17B-B110-422C-84AB-1F4DCBCCFEA4}" type="datetimeFigureOut">
              <a:rPr lang="en-US" smtClean="0"/>
              <a:t>11/28/2020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41F5-E25D-4F37-8DA7-5A1F294EE9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7256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2F17B-B110-422C-84AB-1F4DCBCCFEA4}" type="datetimeFigureOut">
              <a:rPr lang="en-US" smtClean="0"/>
              <a:t>11/28/2020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41F5-E25D-4F37-8DA7-5A1F294EE9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6550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2F17B-B110-422C-84AB-1F4DCBCCFEA4}" type="datetimeFigureOut">
              <a:rPr lang="en-US" smtClean="0"/>
              <a:t>11/28/2020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41F5-E25D-4F37-8DA7-5A1F294EE9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245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2F17B-B110-422C-84AB-1F4DCBCCFEA4}" type="datetimeFigureOut">
              <a:rPr lang="en-US" smtClean="0"/>
              <a:t>11/28/2020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41F5-E25D-4F37-8DA7-5A1F294EE9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478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2F17B-B110-422C-84AB-1F4DCBCCFEA4}" type="datetimeFigureOut">
              <a:rPr lang="en-US" smtClean="0"/>
              <a:t>11/28/2020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41F5-E25D-4F37-8DA7-5A1F294EE9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5863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2F17B-B110-422C-84AB-1F4DCBCCFEA4}" type="datetimeFigureOut">
              <a:rPr lang="en-US" smtClean="0"/>
              <a:t>11/28/2020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41F5-E25D-4F37-8DA7-5A1F294EE9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0046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2F17B-B110-422C-84AB-1F4DCBCCFEA4}" type="datetimeFigureOut">
              <a:rPr lang="en-US" smtClean="0"/>
              <a:t>11/28/2020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41F5-E25D-4F37-8DA7-5A1F294EE9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789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2F17B-B110-422C-84AB-1F4DCBCCFEA4}" type="datetimeFigureOut">
              <a:rPr lang="en-US" smtClean="0"/>
              <a:t>11/28/2020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41F5-E25D-4F37-8DA7-5A1F294EE9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854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2F17B-B110-422C-84AB-1F4DCBCCFEA4}" type="datetimeFigureOut">
              <a:rPr lang="en-US" smtClean="0"/>
              <a:t>11/28/2020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41F5-E25D-4F37-8DA7-5A1F294EE9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2279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2F17B-B110-422C-84AB-1F4DCBCCFEA4}" type="datetimeFigureOut">
              <a:rPr lang="en-US" smtClean="0"/>
              <a:t>11/28/2020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41F5-E25D-4F37-8DA7-5A1F294EE9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1040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2F17B-B110-422C-84AB-1F4DCBCCFEA4}" type="datetimeFigureOut">
              <a:rPr lang="en-US" smtClean="0"/>
              <a:t>11/28/2020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41F5-E25D-4F37-8DA7-5A1F294EE9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4163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2F17B-B110-422C-84AB-1F4DCBCCFEA4}" type="datetimeFigureOut">
              <a:rPr lang="en-US" smtClean="0"/>
              <a:t>11/28/2020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41F5-E25D-4F37-8DA7-5A1F294EE9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5176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7382F17B-B110-422C-84AB-1F4DCBCCFEA4}" type="datetimeFigureOut">
              <a:rPr lang="en-US" smtClean="0"/>
              <a:t>11/28/2020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DBA141F5-E25D-4F37-8DA7-5A1F294EE9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61532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flickr.com/photos/99791367@N06/9648072906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C1BAC-6D94-4691-B75C-BF10C4D489F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Parallel Processing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ECAB7A-8D97-43CC-ACE0-851C3EB4A2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Bill “Master Tier” Kerney</a:t>
            </a:r>
          </a:p>
        </p:txBody>
      </p:sp>
    </p:spTree>
    <p:extLst>
      <p:ext uri="{BB962C8B-B14F-4D97-AF65-F5344CB8AC3E}">
        <p14:creationId xmlns:p14="http://schemas.microsoft.com/office/powerpoint/2010/main" val="42851933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4B42F-21E4-4843-A336-21FB04AA31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IPC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964A08-087A-4DF4-B286-1807D8044B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Two processes made from fork don’t have an easy way to communicate with each other, so you need to do something called IPC – </a:t>
            </a:r>
            <a:r>
              <a:rPr lang="en-US" dirty="0" err="1"/>
              <a:t>interprocess</a:t>
            </a:r>
            <a:r>
              <a:rPr lang="en-US" dirty="0"/>
              <a:t> communication</a:t>
            </a:r>
          </a:p>
          <a:p>
            <a:r>
              <a:rPr lang="en-US" dirty="0"/>
              <a:t>Sockets are probably the most common way of doing this</a:t>
            </a:r>
          </a:p>
          <a:p>
            <a:pPr lvl="1"/>
            <a:r>
              <a:rPr lang="en-US" dirty="0"/>
              <a:t>Networking is a whole different talk</a:t>
            </a:r>
          </a:p>
          <a:p>
            <a:r>
              <a:rPr lang="en-US" dirty="0"/>
              <a:t>You can also use the pipe() command to read and write to it like a file. One process reads from it, the other writes to it.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63484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D9335-C2B7-4C41-A2C2-BB23D021A7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#include &lt;thread&gt;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E23DB5-19A5-4127-B319-ABBD5DE8AB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Threads are different flows of execution within one process</a:t>
            </a:r>
          </a:p>
          <a:p>
            <a:r>
              <a:rPr lang="en-US" dirty="0"/>
              <a:t>Unlike fork()ed processes they share memory</a:t>
            </a:r>
          </a:p>
          <a:p>
            <a:r>
              <a:rPr lang="en-US" dirty="0"/>
              <a:t>So you can have a global variable or array that everyone can read and write to</a:t>
            </a:r>
          </a:p>
          <a:p>
            <a:r>
              <a:rPr lang="en-US" dirty="0"/>
              <a:t>Very easy to spawn a thread. If you have a function named foo and you want to run it in its own thread:</a:t>
            </a:r>
          </a:p>
          <a:p>
            <a:pPr lvl="1"/>
            <a:r>
              <a:rPr lang="en-US" dirty="0"/>
              <a:t>thread t(foo); //Runs foo in its own thread</a:t>
            </a:r>
          </a:p>
          <a:p>
            <a:r>
              <a:rPr lang="en-US" dirty="0"/>
              <a:t>To wait for thread t to finish:</a:t>
            </a:r>
          </a:p>
          <a:p>
            <a:pPr lvl="1"/>
            <a:r>
              <a:rPr lang="en-US" dirty="0" err="1"/>
              <a:t>t.join</a:t>
            </a:r>
            <a:r>
              <a:rPr lang="en-US" dirty="0"/>
              <a:t>(); //Pauses until foo() is done running</a:t>
            </a:r>
          </a:p>
        </p:txBody>
      </p:sp>
    </p:spTree>
    <p:extLst>
      <p:ext uri="{BB962C8B-B14F-4D97-AF65-F5344CB8AC3E}">
        <p14:creationId xmlns:p14="http://schemas.microsoft.com/office/powerpoint/2010/main" val="24848422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0A12E-626C-412D-9BAE-B24E957835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Thread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492540-6705-4E62-80A9-A6DC1CEEE3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int counter; //Global variable; initialized to 0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void foo() {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for (int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= 0;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&lt; 1'000'000;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++) counter++;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int main() {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thread t1(foo); //Spawns thread that runs foo()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thread t2(foo); //Ditto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t1.join(); //Wait for thread1 to finish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t2.join(); //Wait for thread2 to finish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cout &lt;&lt; counter &lt;&lt; endl; //Will print 2000000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14668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6D9ED-8E1D-4848-B701-6A869D1E0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Shared Memory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A8DFBC-788A-4066-A3F7-9E8785F1E7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What differentiates threads within one process and forking a different process is that threads in a process share memory.</a:t>
            </a:r>
          </a:p>
          <a:p>
            <a:r>
              <a:rPr lang="en-US" dirty="0"/>
              <a:t>They can all access the same global variables</a:t>
            </a:r>
          </a:p>
          <a:p>
            <a:r>
              <a:rPr lang="en-US" dirty="0"/>
              <a:t>The trouble is if you are reading and writing to the same variable at the same time, they can step on each other’s feet.</a:t>
            </a:r>
          </a:p>
          <a:p>
            <a:r>
              <a:rPr lang="en-US" dirty="0"/>
              <a:t>For example, if two threads load a value and then double it, you might get 4x the result. OR if they load at the same time, then you’ll only get 2x the result.</a:t>
            </a:r>
          </a:p>
          <a:p>
            <a:r>
              <a:rPr lang="en-US" dirty="0"/>
              <a:t>This is very dangerous for program correctness. </a:t>
            </a:r>
          </a:p>
          <a:p>
            <a:pPr lvl="1"/>
            <a:r>
              <a:rPr lang="en-US" dirty="0"/>
              <a:t>Look up #include &lt;atomic&gt; for operations that will work right.</a:t>
            </a:r>
          </a:p>
        </p:txBody>
      </p:sp>
    </p:spTree>
    <p:extLst>
      <p:ext uri="{BB962C8B-B14F-4D97-AF65-F5344CB8AC3E}">
        <p14:creationId xmlns:p14="http://schemas.microsoft.com/office/powerpoint/2010/main" val="24492867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7EA5B1-29DD-43A6-9D04-D3A0D8D4E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#include &lt;mutex&gt;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51F1BC-70FB-4D1B-BE6D-7127B802BE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Mutex = Mutual Exclusion</a:t>
            </a:r>
          </a:p>
          <a:p>
            <a:r>
              <a:rPr lang="en-US" dirty="0"/>
              <a:t>If we want to have code that only allows one thread to be in it at a time, we use mutexes. It looks like this: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int x; //Global variable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mutex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mtx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; //Only one thread can lock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mtx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void foo() {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lock_guard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&lt;mutex&gt; lock(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mtx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); //Acquire lock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x = x * 2; //Read and write to x safely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4209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7B02A2-03E4-456C-A7E7-10A7FBAEF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Mutexes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CD63FD-10B1-440E-9042-4C9593C092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you get to that line with </a:t>
            </a:r>
            <a:r>
              <a:rPr lang="en-US" dirty="0" err="1"/>
              <a:t>lock_guard</a:t>
            </a:r>
            <a:r>
              <a:rPr lang="en-US" dirty="0"/>
              <a:t>, if nobody has the lock, the thread acquires the lock and continues</a:t>
            </a:r>
          </a:p>
          <a:p>
            <a:r>
              <a:rPr lang="en-US" dirty="0"/>
              <a:t>If the thread does not have the lock, it waits for the lock to be released. Once the lock is freed up, it acquires the lock.</a:t>
            </a:r>
          </a:p>
          <a:p>
            <a:r>
              <a:rPr lang="en-US" dirty="0"/>
              <a:t>If multiple threads are waiting, they will queue up for the lock, like waiting in line for a restroom.</a:t>
            </a:r>
          </a:p>
          <a:p>
            <a:r>
              <a:rPr lang="en-US" dirty="0"/>
              <a:t>This will hurt performance, so it’s better to use atomic operations if you can.</a:t>
            </a:r>
          </a:p>
        </p:txBody>
      </p:sp>
    </p:spTree>
    <p:extLst>
      <p:ext uri="{BB962C8B-B14F-4D97-AF65-F5344CB8AC3E}">
        <p14:creationId xmlns:p14="http://schemas.microsoft.com/office/powerpoint/2010/main" val="6843257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7AC4E1-8667-4733-83FD-9A6471259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Deadlock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B91190-B108-4990-A809-A9A6B5EAF7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big danger of locks is that it can freeze your program.</a:t>
            </a:r>
          </a:p>
          <a:p>
            <a:pPr lvl="1"/>
            <a:r>
              <a:rPr lang="en-US" dirty="0"/>
              <a:t>This is why a lot of companies don’t multithread their code.</a:t>
            </a:r>
          </a:p>
          <a:p>
            <a:r>
              <a:rPr lang="en-US" dirty="0"/>
              <a:t>If thread1 has lock1 and tries to acquire lock2, and thread2 has lock2 and tries to acquire lock1, they will both wait forever.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7A4418-A5FF-4021-88EC-11C0D86F0F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0399" y="3738806"/>
            <a:ext cx="6020640" cy="286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24299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A1604-2462-4E46-8686-FF7391B4D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Deadlock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1261DF-4698-408E-AAB0-ADD67BD79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easiest way to avoid deadlock is to not structure your code in such a way that it’s possible.</a:t>
            </a:r>
          </a:p>
          <a:p>
            <a:r>
              <a:rPr lang="en-US" dirty="0"/>
              <a:t>As long as a thread doesn’t try acquiring two locks at a time, it can’t deadlock.</a:t>
            </a:r>
          </a:p>
          <a:p>
            <a:r>
              <a:rPr lang="en-US" dirty="0"/>
              <a:t>This can be tricky when functions are all calling each other with locks in each one, so you need to sketch out exactly where your locks are</a:t>
            </a:r>
          </a:p>
        </p:txBody>
      </p:sp>
    </p:spTree>
    <p:extLst>
      <p:ext uri="{BB962C8B-B14F-4D97-AF65-F5344CB8AC3E}">
        <p14:creationId xmlns:p14="http://schemas.microsoft.com/office/powerpoint/2010/main" val="27397826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F77B3-8460-406B-A640-75AF3EB5C8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05D136-2A60-4A9F-A6F0-957CD77478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Learning MPI is a talk in itself, but basically it works like the fork() system of spawning different processes, but the processes are spawned on different computers, possibly over the internet from each other.</a:t>
            </a:r>
          </a:p>
          <a:p>
            <a:r>
              <a:rPr lang="en-US" dirty="0"/>
              <a:t>They use </a:t>
            </a:r>
            <a:r>
              <a:rPr lang="en-US" dirty="0" err="1"/>
              <a:t>MPI_Send</a:t>
            </a:r>
            <a:r>
              <a:rPr lang="en-US" dirty="0"/>
              <a:t> and </a:t>
            </a:r>
            <a:r>
              <a:rPr lang="en-US" dirty="0" err="1"/>
              <a:t>MPI_Recv</a:t>
            </a:r>
            <a:r>
              <a:rPr lang="en-US" dirty="0"/>
              <a:t> to transmit data to each other, like how fork()ed processes use sockets</a:t>
            </a:r>
          </a:p>
          <a:p>
            <a:r>
              <a:rPr lang="en-US" dirty="0"/>
              <a:t>Lots of other API calls to help do parallel processing stuff</a:t>
            </a:r>
          </a:p>
        </p:txBody>
      </p:sp>
    </p:spTree>
    <p:extLst>
      <p:ext uri="{BB962C8B-B14F-4D97-AF65-F5344CB8AC3E}">
        <p14:creationId xmlns:p14="http://schemas.microsoft.com/office/powerpoint/2010/main" val="4347191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C7D9E-01DC-45D3-8DCA-B62201933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OpenMP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3B0246-C10C-4AFA-BEC3-FD31AB2BC9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Finally, let’s talk about OpenMP. With OpenMP, you can just write your code normally, and tell the processor to run your code in parallel: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#pragma OMP parallel for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for (int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= 0;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&lt; 100000;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++) x +=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dirty="0"/>
              <a:t>This will automatically spawn off multiple threads to attack the loop at the same time.</a:t>
            </a:r>
          </a:p>
          <a:p>
            <a:r>
              <a:rPr lang="en-US" dirty="0"/>
              <a:t>It’s literally the easiest way to parallelize code. </a:t>
            </a:r>
          </a:p>
          <a:p>
            <a:r>
              <a:rPr lang="en-US" dirty="0"/>
              <a:t>If you get into it, there are more options you can set.</a:t>
            </a:r>
          </a:p>
        </p:txBody>
      </p:sp>
    </p:spTree>
    <p:extLst>
      <p:ext uri="{BB962C8B-B14F-4D97-AF65-F5344CB8AC3E}">
        <p14:creationId xmlns:p14="http://schemas.microsoft.com/office/powerpoint/2010/main" val="30747677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B33CA-CCE8-4A91-A66A-657BC903E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939D76-D877-4621-8BC8-49CB6001B8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</a:t>
            </a:r>
          </a:p>
          <a:p>
            <a:r>
              <a:rPr lang="en-US" dirty="0"/>
              <a:t>Fork()</a:t>
            </a:r>
          </a:p>
          <a:p>
            <a:r>
              <a:rPr lang="en-US" dirty="0"/>
              <a:t>#include &lt;thread&gt;</a:t>
            </a:r>
          </a:p>
          <a:p>
            <a:r>
              <a:rPr lang="en-US" dirty="0"/>
              <a:t>Contention</a:t>
            </a:r>
          </a:p>
          <a:p>
            <a:r>
              <a:rPr lang="en-US" dirty="0"/>
              <a:t>Mutexes</a:t>
            </a:r>
          </a:p>
          <a:p>
            <a:r>
              <a:rPr lang="en-US" dirty="0"/>
              <a:t>Deadlock</a:t>
            </a:r>
          </a:p>
          <a:p>
            <a:r>
              <a:rPr lang="en-US" dirty="0"/>
              <a:t>OpenMP</a:t>
            </a:r>
          </a:p>
          <a:p>
            <a:r>
              <a:rPr lang="en-US" dirty="0"/>
              <a:t>MPI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73776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0D5DD-7022-440B-9E8E-ABFFD7D2A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5EE8C8-D88E-41F3-843F-C547D0DBDD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graduated in 2000, 2001, and 2002 from UC San Diego with a Master’s Degree in Computer Science with a specialty in High Performance Computing: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9FFA21-96DC-4EF0-BABC-495CDB3A24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222580" y="2629934"/>
            <a:ext cx="5676119" cy="3678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3415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D075A-E971-4DDC-9556-E715B576F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 Performance Computing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6851C-4185-4808-B77A-24FF04C747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High Performance Computing means being able to play with the world’s most expensive computers: supercomputers.</a:t>
            </a:r>
          </a:p>
          <a:p>
            <a:r>
              <a:rPr lang="en-US" dirty="0"/>
              <a:t>They can run </a:t>
            </a:r>
            <a:r>
              <a:rPr lang="en-US" i="1" dirty="0"/>
              <a:t>hello world </a:t>
            </a:r>
            <a:r>
              <a:rPr lang="en-US" dirty="0"/>
              <a:t>really, really fast.</a:t>
            </a:r>
          </a:p>
          <a:p>
            <a:r>
              <a:rPr lang="en-US" dirty="0"/>
              <a:t>No, not really. They’re usually just clusters of large numbers of computers tied together on a high speed network.</a:t>
            </a:r>
          </a:p>
          <a:p>
            <a:r>
              <a:rPr lang="en-US" dirty="0"/>
              <a:t>So in order to play with the Big Iron, you need to learn how to write code that can run on multiple CPUs. </a:t>
            </a:r>
          </a:p>
          <a:p>
            <a:r>
              <a:rPr lang="en-US" dirty="0"/>
              <a:t>There’s some traps along the way, but that’s what we’re going to learn today. Two hours instead of a semester long class.</a:t>
            </a:r>
          </a:p>
          <a:p>
            <a:endParaRPr lang="en-US" dirty="0"/>
          </a:p>
        </p:txBody>
      </p:sp>
      <p:pic>
        <p:nvPicPr>
          <p:cNvPr id="4" name="Marty_Robbins_Big_Iron_Audio_">
            <a:hlinkClick r:id="" action="ppaction://media"/>
            <a:extLst>
              <a:ext uri="{FF2B5EF4-FFF2-40B4-BE49-F238E27FC236}">
                <a16:creationId xmlns:a16="http://schemas.microsoft.com/office/drawing/2014/main" id="{71DDCED9-063D-4244-8CE7-5B90F6B11F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826988" y="6474249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624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3" dur="23731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876CD-AE36-4B03-8494-E5C06EF449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A5DA5-1F33-433C-8411-74875FE019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“process” is what we’d call an “app” in Android or a “program” in Windows. It’s your basic thing you run when you run an executable.</a:t>
            </a:r>
          </a:p>
          <a:p>
            <a:r>
              <a:rPr lang="en-US" dirty="0"/>
              <a:t>You can type ‘</a:t>
            </a:r>
            <a:r>
              <a:rPr lang="en-US" dirty="0" err="1"/>
              <a:t>ps</a:t>
            </a:r>
            <a:r>
              <a:rPr lang="en-US" dirty="0"/>
              <a:t>’ at the UNIX prompt to see what processes you have running.</a:t>
            </a:r>
          </a:p>
          <a:p>
            <a:pPr lvl="1"/>
            <a:r>
              <a:rPr lang="en-US" dirty="0" err="1"/>
              <a:t>ps</a:t>
            </a:r>
            <a:r>
              <a:rPr lang="en-US" dirty="0"/>
              <a:t> aux – will show all processes running on the server</a:t>
            </a:r>
          </a:p>
          <a:p>
            <a:r>
              <a:rPr lang="en-US" dirty="0"/>
              <a:t>Each process has a unique “process id” that identifies it</a:t>
            </a:r>
          </a:p>
          <a:p>
            <a:r>
              <a:rPr lang="en-US" dirty="0"/>
              <a:t>You can kill your processes with “kill”</a:t>
            </a:r>
          </a:p>
          <a:p>
            <a:pPr lvl="1"/>
            <a:r>
              <a:rPr lang="en-US" dirty="0"/>
              <a:t>‘kill 2710125’ will kill process 2710125</a:t>
            </a:r>
          </a:p>
          <a:p>
            <a:pPr lvl="1"/>
            <a:r>
              <a:rPr lang="en-US" dirty="0"/>
              <a:t>‘kill -9 2710125’ will kill process 2710125 </a:t>
            </a:r>
            <a:r>
              <a:rPr lang="en-US" i="1" dirty="0"/>
              <a:t>with prejudice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99311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42904A-1D11-4B6D-BD7C-398A26A30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Fork()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74E95B-D3E7-41DD-B09D-CE8DA5AA31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first mechanism of parallel processing is pretty simple. The fork() system call duplicates the current process. Example: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#include &lt;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unistd.h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int main() {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pid_t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pid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= fork();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if (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pid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== 0) {} // child process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else if (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pid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&gt; 0) {} // parent process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else {} // fork failed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6526455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16B5441-3336-41E4-9FCC-96DB9011F6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769" y="677509"/>
            <a:ext cx="11226734" cy="5613367"/>
          </a:xfrm>
        </p:spPr>
      </p:pic>
    </p:spTree>
    <p:extLst>
      <p:ext uri="{BB962C8B-B14F-4D97-AF65-F5344CB8AC3E}">
        <p14:creationId xmlns:p14="http://schemas.microsoft.com/office/powerpoint/2010/main" val="39785519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D74F8-02B0-451B-A5F7-2F3FE1DC9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Wait() / </a:t>
            </a:r>
            <a:r>
              <a:rPr lang="en-US" dirty="0" err="1"/>
              <a:t>Waitpid</a:t>
            </a:r>
            <a:r>
              <a:rPr lang="en-US" dirty="0"/>
              <a:t>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EE12C9-FF34-41CC-9805-A65E4C8AAA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wait() function can be used by a parent process to wait for a child to finish.</a:t>
            </a:r>
          </a:p>
          <a:p>
            <a:r>
              <a:rPr lang="en-US" dirty="0"/>
              <a:t>Easy mode:</a:t>
            </a:r>
          </a:p>
          <a:p>
            <a:pPr lvl="1"/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wait(0); //Waits for any child to exit</a:t>
            </a:r>
          </a:p>
          <a:p>
            <a:r>
              <a:rPr lang="en-US" dirty="0"/>
              <a:t>Detailed mode:</a:t>
            </a:r>
          </a:p>
          <a:p>
            <a:pPr lvl="1"/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int status = 0; //Get return value from child</a:t>
            </a:r>
          </a:p>
          <a:p>
            <a:pPr lvl="1"/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waitpid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(pid,&amp;status,0); //Wait for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pid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to exit</a:t>
            </a:r>
          </a:p>
          <a:p>
            <a:pPr lvl="1"/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cout &lt;&lt; WEXITSTATUS(status) &lt;&lt; endl; //Print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retval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10222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824184-304F-4416-8051-9408ED745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Fork/Join Model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3BA0496-D185-4449-8BEF-6AC3E85310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775" y="1872079"/>
            <a:ext cx="10233025" cy="425843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01345345"/>
      </p:ext>
    </p:extLst>
  </p:cSld>
  <p:clrMapOvr>
    <a:masterClrMapping/>
  </p:clrMapOvr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Depth</Template>
  <TotalTime>976</TotalTime>
  <Words>1292</Words>
  <Application>Microsoft Office PowerPoint</Application>
  <PresentationFormat>Widescreen</PresentationFormat>
  <Paragraphs>120</Paragraphs>
  <Slides>19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Corbel</vt:lpstr>
      <vt:lpstr>Courier New</vt:lpstr>
      <vt:lpstr>Depth</vt:lpstr>
      <vt:lpstr>Parallel Processing</vt:lpstr>
      <vt:lpstr>Agenda</vt:lpstr>
      <vt:lpstr>Introduction</vt:lpstr>
      <vt:lpstr>High Performance Computing</vt:lpstr>
      <vt:lpstr>Processes</vt:lpstr>
      <vt:lpstr>Fork()</vt:lpstr>
      <vt:lpstr>PowerPoint Presentation</vt:lpstr>
      <vt:lpstr>Wait() / Waitpid()</vt:lpstr>
      <vt:lpstr>Fork/Join Model</vt:lpstr>
      <vt:lpstr>IPC</vt:lpstr>
      <vt:lpstr>#include &lt;thread&gt;</vt:lpstr>
      <vt:lpstr>Thread Example</vt:lpstr>
      <vt:lpstr>Shared Memory</vt:lpstr>
      <vt:lpstr>#include &lt;mutex&gt;</vt:lpstr>
      <vt:lpstr>Mutexes</vt:lpstr>
      <vt:lpstr>Deadlock</vt:lpstr>
      <vt:lpstr>Deadlock</vt:lpstr>
      <vt:lpstr>MPI</vt:lpstr>
      <vt:lpstr>OpenMP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Parallel Processing</dc:title>
  <dc:creator>William Kerney</dc:creator>
  <cp:lastModifiedBy>William Kerney</cp:lastModifiedBy>
  <cp:revision>35</cp:revision>
  <dcterms:created xsi:type="dcterms:W3CDTF">2020-11-27T20:34:43Z</dcterms:created>
  <dcterms:modified xsi:type="dcterms:W3CDTF">2020-11-28T12:58:48Z</dcterms:modified>
</cp:coreProperties>
</file>

<file path=docProps/thumbnail.jpeg>
</file>